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bd43c6e053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bd43c6e053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bd43c6e053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bd43c6e05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bd43c6e05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bd43c6e05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bd43c6e05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bd43c6e05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bd43c6e053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bd43c6e053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bd43c6e053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bd43c6e053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bd43c6e053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bd43c6e053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bd43c6e05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bd43c6e05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bd43c6e053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bd43c6e053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bd43c6e053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bd43c6e05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d43c6e053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d43c6e05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bd43c6e05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bd43c6e05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d43c6e05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bd43c6e05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bd43c6e053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bd43c6e05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bd43c6e053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bd43c6e053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bd43c6e053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bd43c6e053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Christmas Game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Пашкова Екатерина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727" y="257113"/>
            <a:ext cx="6397598" cy="462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6738" y="351450"/>
            <a:ext cx="6572423" cy="4535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4438" y="556125"/>
            <a:ext cx="6037027" cy="427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6737" y="310575"/>
            <a:ext cx="6530526" cy="4522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776" y="369400"/>
            <a:ext cx="6626450" cy="4404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188" y="318662"/>
            <a:ext cx="6653526" cy="450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651" y="438475"/>
            <a:ext cx="6745326" cy="4388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988" y="152400"/>
            <a:ext cx="703403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412" y="278075"/>
            <a:ext cx="6979074" cy="478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336" y="203200"/>
            <a:ext cx="6935228" cy="462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151" y="278075"/>
            <a:ext cx="7133952" cy="449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849" y="85550"/>
            <a:ext cx="7124524" cy="48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50" y="326625"/>
            <a:ext cx="6624499" cy="449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2875" y="214325"/>
            <a:ext cx="6811676" cy="471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6500" y="235700"/>
            <a:ext cx="6781025" cy="467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